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9" r:id="rId5"/>
    <p:sldId id="271" r:id="rId6"/>
    <p:sldId id="272" r:id="rId7"/>
    <p:sldId id="270" r:id="rId8"/>
    <p:sldId id="273" r:id="rId9"/>
    <p:sldId id="274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94"/>
    <p:restoredTop sz="94737"/>
  </p:normalViewPr>
  <p:slideViewPr>
    <p:cSldViewPr>
      <p:cViewPr varScale="1">
        <p:scale>
          <a:sx n="65" d="100"/>
          <a:sy n="65" d="100"/>
        </p:scale>
        <p:origin x="-122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7F8F4-C0D7-4D61-B41D-EA28A85DF229}" type="datetimeFigureOut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FE98D6-4B48-48BD-99D7-7E9D26ACAE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B0EDC-86C1-4D56-A787-5932997C67AE}" type="slidenum">
              <a:rPr lang="en-GB" altLang="en-US" smtClean="0">
                <a:cs typeface="Arial" charset="0"/>
              </a:rPr>
              <a:pPr/>
              <a:t>1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07562-40FA-48D7-BF3F-4B2A3F792C58}" type="slidenum">
              <a:rPr lang="en-GB" altLang="en-US" smtClean="0">
                <a:cs typeface="Arial" charset="0"/>
              </a:rPr>
              <a:pPr/>
              <a:t>10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2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3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4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5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6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7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8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9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8901-3311-478B-B85F-A6E2C6C5518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9553-A346-4D35-9371-E3F589E82D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BABC-2BF9-46F0-B67E-EEA9C0209F54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ED48-2443-4AC6-8E7C-F73D40A0EB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B469-F8F4-4B34-A4F1-6D2F14D91B9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DE90-EB27-4C4F-8AA0-FE32E70E79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B2C8-AA35-4F0F-BD5A-A97FB6ED5D61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5BAE-350B-4D56-B25F-76272E378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8A79-2643-43DB-8353-9081D97C1926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3406-87E0-43A1-8BA5-02BA7A733E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3550-5D2F-4098-945E-9295CAA418C7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F435-F5AF-4AC8-8A35-B44165558B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4563-05FF-4604-AC53-C397DB154DF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9FBB-A23A-44D9-BDE3-AF43BC63D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101B-F46A-4925-A050-BEE92DB03A4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2C3C-B0A9-4F2F-A8DD-3E4D486ED0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0337-59CD-491E-A3A9-8F02D79B69FC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6424-5346-4B85-913D-24FD6402C2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1B6C-560F-4550-93E3-F392B0FA921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097F-A46D-4211-9F5A-333B29E3CE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0772-110B-45DA-8791-C9E8D811609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48E9-F379-4071-8E16-F9A297EC8A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A62FB-4736-4F6B-B902-73FE85AB2722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E76531-0CC9-4B99-AB92-5441C94C28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puzzle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23574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latin typeface="Comic Sans MS" pitchFamily="66" charset="0"/>
              </a:rPr>
              <a:t>Family Jobs</a:t>
            </a:r>
            <a:endParaRPr lang="en-GB" altLang="en-US" sz="8000" dirty="0" smtClean="0"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2052" name="Picture 6" descr="logo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-142875" y="214313"/>
            <a:ext cx="321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Cook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4357688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Dentist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357688"/>
            <a:ext cx="321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Chef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214313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Doctor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28938" y="4357688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Police officer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786063" y="214313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Nurse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/>
      <p:bldP spid="15" grpId="0"/>
      <p:bldP spid="16" grpId="0"/>
      <p:bldP spid="1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0" y="-428625"/>
            <a:ext cx="9144000" cy="30003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For more ESL resources go to:</a:t>
            </a:r>
            <a:br>
              <a:rPr lang="en-GB" altLang="en-US" smtClean="0">
                <a:latin typeface="Comic Sans MS" pitchFamily="66" charset="0"/>
              </a:rPr>
            </a:br>
            <a:r>
              <a:rPr lang="en-GB" altLang="en-US" smtClean="0">
                <a:latin typeface="Comic Sans MS" pitchFamily="66" charset="0"/>
                <a:hlinkClick r:id="rId3"/>
              </a:rPr>
              <a:t>www.eslpuzzles.com</a:t>
            </a:r>
            <a:r>
              <a:rPr lang="en-GB" alt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11268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-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275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father’s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c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hef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9" name="Picture 8" descr="C:\Users\Rich\Documents\eslkidsworld.com\clip art\Occupations\Cartoons (A - C)\Chef 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000240"/>
            <a:ext cx="3465504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zz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mother’s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police officer 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Police &amp; Fire\Police &amp; Fire (Po - Z)\Police Officer 12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000240"/>
            <a:ext cx="27162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 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</a:t>
            </a:r>
            <a:r>
              <a:rPr lang="en-GB" altLang="en-US" dirty="0" smtClean="0">
                <a:latin typeface="Comic Sans MS" pitchFamily="66" charset="0"/>
              </a:rPr>
              <a:t>sist</a:t>
            </a:r>
            <a:r>
              <a:rPr lang="en-GB" altLang="en-US" dirty="0" smtClean="0">
                <a:latin typeface="Comic Sans MS" pitchFamily="66" charset="0"/>
              </a:rPr>
              <a:t>er’s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nurse 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International (Part 1)\Africa (Part 1)\Occupations\Nurs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143116"/>
            <a:ext cx="201295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brother’s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err="1" smtClean="0">
                <a:latin typeface="Comic Sans MS" panose="030F0902030302020204" pitchFamily="66" charset="0"/>
                <a:ea typeface="+mj-ea"/>
                <a:cs typeface="+mj-cs"/>
              </a:rPr>
              <a:t>firefighter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Occupations\Cartoons (D - K)\Firefighter 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071678"/>
            <a:ext cx="2328863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 T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uncle’s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doctor 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Health &amp; Medical\Cartoons (Do - G)\Doctor 0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928802"/>
            <a:ext cx="188118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bul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aunt’s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waitress 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2" descr="C:\Users\Rich\Documents\eslkidsworld.com\clip art\Entertainment\Dining (Wa - Z)\Waitress Taking Order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000240"/>
            <a:ext cx="46720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a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grandpa’s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accountant 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1026" name="Picture 2" descr="E:\Websites\clip art\Occupations\Cartoons (A - C)\Accountant 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28802"/>
            <a:ext cx="2272004" cy="32314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is your grandma’s job?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cleaner 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Household\Cleaning (Sw - Z)\Woman with Mop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214554"/>
            <a:ext cx="244792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wee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109</Words>
  <Application>Microsoft Macintosh PowerPoint</Application>
  <PresentationFormat>On-screen Show (4:3)</PresentationFormat>
  <Paragraphs>44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Family Jobs</vt:lpstr>
      <vt:lpstr>What is your father’s job?</vt:lpstr>
      <vt:lpstr>What is your mother’s job?</vt:lpstr>
      <vt:lpstr>What is your sister’s job?</vt:lpstr>
      <vt:lpstr>What is your brother’s job?</vt:lpstr>
      <vt:lpstr>What is your uncle’s job?</vt:lpstr>
      <vt:lpstr>What is your aunt’s job?</vt:lpstr>
      <vt:lpstr>What is your grandpa’s job?</vt:lpstr>
      <vt:lpstr>What is your grandma’s job?</vt:lpstr>
      <vt:lpstr>For more ESL resources go to: www.eslpuzzles.com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Jobs</dc:title>
  <dc:creator>ESL Puzzles</dc:creator>
  <cp:lastModifiedBy>Richard</cp:lastModifiedBy>
  <cp:revision>32</cp:revision>
  <dcterms:created xsi:type="dcterms:W3CDTF">2020-03-09T01:59:01Z</dcterms:created>
  <dcterms:modified xsi:type="dcterms:W3CDTF">2020-03-22T06:38:33Z</dcterms:modified>
</cp:coreProperties>
</file>